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</p:sldIdLst>
  <p:sldSz cx="10693400" cy="7556500"/>
  <p:notesSz cx="6858000" cy="9144000"/>
  <p:embeddedFontLst>
    <p:embeddedFont>
      <p:font typeface="Arimo" panose="020B0604020202020204" charset="0"/>
      <p:regular r:id="rId7"/>
    </p:embeddedFont>
    <p:embeddedFont>
      <p:font typeface="Arimo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ague Spartan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ls Kilkeel High School" userId="8421130d-8d9f-4a65-aaa9-9c1a9318e9cb" providerId="ADAL" clId="{3899011C-C3DE-4988-8F3A-D5FE4F69840E}"/>
    <pc:docChg chg="undo custSel modSld">
      <pc:chgData name="Meals Kilkeel High School" userId="8421130d-8d9f-4a65-aaa9-9c1a9318e9cb" providerId="ADAL" clId="{3899011C-C3DE-4988-8F3A-D5FE4F69840E}" dt="2023-10-10T11:03:45.346" v="374" actId="20577"/>
      <pc:docMkLst>
        <pc:docMk/>
      </pc:docMkLst>
      <pc:sldChg chg="modSp mod">
        <pc:chgData name="Meals Kilkeel High School" userId="8421130d-8d9f-4a65-aaa9-9c1a9318e9cb" providerId="ADAL" clId="{3899011C-C3DE-4988-8F3A-D5FE4F69840E}" dt="2023-10-10T11:03:45.346" v="374" actId="20577"/>
        <pc:sldMkLst>
          <pc:docMk/>
          <pc:sldMk cId="0" sldId="256"/>
        </pc:sldMkLst>
        <pc:spChg chg="mod">
          <ac:chgData name="Meals Kilkeel High School" userId="8421130d-8d9f-4a65-aaa9-9c1a9318e9cb" providerId="ADAL" clId="{3899011C-C3DE-4988-8F3A-D5FE4F69840E}" dt="2023-10-09T10:54:43.111" v="301" actId="20577"/>
          <ac:spMkLst>
            <pc:docMk/>
            <pc:sldMk cId="0" sldId="256"/>
            <ac:spMk id="28" creationId="{00000000-0000-0000-0000-000000000000}"/>
          </ac:spMkLst>
        </pc:spChg>
        <pc:spChg chg="mod">
          <ac:chgData name="Meals Kilkeel High School" userId="8421130d-8d9f-4a65-aaa9-9c1a9318e9cb" providerId="ADAL" clId="{3899011C-C3DE-4988-8F3A-D5FE4F69840E}" dt="2023-10-10T11:03:33.180" v="351" actId="20577"/>
          <ac:spMkLst>
            <pc:docMk/>
            <pc:sldMk cId="0" sldId="256"/>
            <ac:spMk id="33" creationId="{00000000-0000-0000-0000-000000000000}"/>
          </ac:spMkLst>
        </pc:spChg>
        <pc:spChg chg="mod">
          <ac:chgData name="Meals Kilkeel High School" userId="8421130d-8d9f-4a65-aaa9-9c1a9318e9cb" providerId="ADAL" clId="{3899011C-C3DE-4988-8F3A-D5FE4F69840E}" dt="2023-10-10T11:03:45.346" v="374" actId="20577"/>
          <ac:spMkLst>
            <pc:docMk/>
            <pc:sldMk cId="0" sldId="256"/>
            <ac:spMk id="41" creationId="{00000000-0000-0000-0000-000000000000}"/>
          </ac:spMkLst>
        </pc:spChg>
        <pc:spChg chg="mod">
          <ac:chgData name="Meals Kilkeel High School" userId="8421130d-8d9f-4a65-aaa9-9c1a9318e9cb" providerId="ADAL" clId="{3899011C-C3DE-4988-8F3A-D5FE4F69840E}" dt="2023-10-09T10:53:03.618" v="152" actId="20577"/>
          <ac:spMkLst>
            <pc:docMk/>
            <pc:sldMk cId="0" sldId="256"/>
            <ac:spMk id="46" creationId="{00000000-0000-0000-0000-000000000000}"/>
          </ac:spMkLst>
        </pc:spChg>
        <pc:spChg chg="mod">
          <ac:chgData name="Meals Kilkeel High School" userId="8421130d-8d9f-4a65-aaa9-9c1a9318e9cb" providerId="ADAL" clId="{3899011C-C3DE-4988-8F3A-D5FE4F69840E}" dt="2023-10-09T10:52:41.515" v="105" actId="20577"/>
          <ac:spMkLst>
            <pc:docMk/>
            <pc:sldMk cId="0" sldId="256"/>
            <ac:spMk id="4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r="-13276" b="-37847"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 dirty="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2606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00526"/>
            <a:ext cx="9845891" cy="1418911"/>
            <a:chOff x="0" y="-19050"/>
            <a:chExt cx="13127854" cy="189188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49"/>
              <a:ext cx="1993631" cy="1865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Chili Mayo Wrap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Banana 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200" y="-19050"/>
              <a:ext cx="1993631" cy="1865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Beef </a:t>
              </a:r>
              <a:r>
                <a:rPr lang="en-US" sz="700">
                  <a:solidFill>
                    <a:srgbClr val="000000"/>
                  </a:solidFill>
                  <a:latin typeface="Arimo"/>
                </a:rPr>
                <a:t>&amp; Stuffing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48952"/>
            <a:ext cx="9833668" cy="1206575"/>
            <a:chOff x="0" y="-19050"/>
            <a:chExt cx="13111558" cy="160876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2" y="13923"/>
              <a:ext cx="1993631" cy="1523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Meringue , Fruit &amp; Yoghurt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94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26964"/>
            <a:ext cx="9841173" cy="1299335"/>
            <a:chOff x="0" y="-19051"/>
            <a:chExt cx="13121564" cy="1732446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9000"/>
              <a:ext cx="1993631" cy="1694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Gammon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Tub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Icecream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Tub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1"/>
              <a:ext cx="1993631" cy="16943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Melon Wedge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Strawberry Mousse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53788"/>
            <a:ext cx="9833668" cy="1290711"/>
            <a:chOff x="0" y="-19050"/>
            <a:chExt cx="13111558" cy="1720949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523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Gammon &amp; Stuffing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Jelly or Angel Whip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69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Lf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4" y="-19049"/>
              <a:ext cx="1993631" cy="17030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Stuffed Chicken Fillet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/>
              <a:r>
                <a:rPr lang="en-US" sz="800" dirty="0"/>
                <a:t>Vegetarian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 Cream Tub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r="-13276" b="-37847"/>
            </a:stretch>
          </a:blipFill>
        </p:spPr>
        <p:txBody>
          <a:bodyPr/>
          <a:lstStyle/>
          <a:p>
            <a:endParaRPr lang="en-GB"/>
          </a:p>
        </p:txBody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2606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25413" y="5682005"/>
            <a:ext cx="9845891" cy="1167557"/>
            <a:chOff x="0" y="0"/>
            <a:chExt cx="13127854" cy="155674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073753"/>
            <a:chOff x="0" y="0"/>
            <a:chExt cx="13111558" cy="1431671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Diced Potatoes, Mashed Potatoes, Salad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Rice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943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67557"/>
            <a:chOff x="0" y="0"/>
            <a:chExt cx="13121564" cy="1556743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 Mashed Potato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Potatoes, Mashed Potato, Salad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068937"/>
            <a:chOff x="0" y="0"/>
            <a:chExt cx="13111558" cy="1425250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Potatoes &amp; Jakect Potato, Salad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785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5" ma:contentTypeDescription="Create a new document." ma:contentTypeScope="" ma:versionID="9a4c20eaf62d6a5a9b4d32bb7f0e3814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0513dc34269e02f8ff21c90a388ae6e5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1D414-9170-41F7-A3AF-7876205717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EB0B18-495C-44F8-A843-0B849F9FDD0E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3fb5e4cd-4fb9-4a04-b8e7-1efb93a0c348"/>
    <ds:schemaRef ds:uri="f098a31c-cf5f-4701-95f1-80706b2c230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56A34A-CF75-43F5-917A-D2EC63F60D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1018</Words>
  <Application>Microsoft Office PowerPoint</Application>
  <PresentationFormat>Custom</PresentationFormat>
  <Paragraphs>353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Arial</vt:lpstr>
      <vt:lpstr>Arimo Bold</vt:lpstr>
      <vt:lpstr>League Spartan</vt:lpstr>
      <vt:lpstr>Arimo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Louise McDougal</dc:creator>
  <cp:lastModifiedBy>Meals Kilkeel High School</cp:lastModifiedBy>
  <cp:revision>3</cp:revision>
  <dcterms:created xsi:type="dcterms:W3CDTF">2006-08-16T00:00:00Z</dcterms:created>
  <dcterms:modified xsi:type="dcterms:W3CDTF">2023-10-10T11:03:52Z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